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4572000" cy="6400800"/>
  <p:notesSz cx="6858000" cy="9144000"/>
  <p:embeddedFontLst>
    <p:embeddedFont>
      <p:font typeface="Anton" charset="1" panose="00000500000000000000"/>
      <p:regular r:id="rId28"/>
    </p:embeddedFont>
    <p:embeddedFont>
      <p:font typeface="Canva Sans Bold" charset="1" panose="020B0803030501040103"/>
      <p:regular r:id="rId29"/>
    </p:embeddedFont>
    <p:embeddedFont>
      <p:font typeface="Comic Sans" charset="1" panose="03000702030302020204"/>
      <p:regular r:id="rId30"/>
    </p:embeddedFont>
    <p:embeddedFont>
      <p:font typeface="Poppins Bold" charset="1" panose="00000800000000000000"/>
      <p:regular r:id="rId31"/>
    </p:embeddedFont>
    <p:embeddedFont>
      <p:font typeface="Canva Sans" charset="1" panose="020B0503030501040103"/>
      <p:regular r:id="rId32"/>
    </p:embeddedFont>
    <p:embeddedFont>
      <p:font typeface="Trend Sans One" charset="1" panose="00000000000000000000"/>
      <p:regular r:id="rId33"/>
    </p:embeddedFont>
    <p:embeddedFont>
      <p:font typeface="Trend Slab Four" charset="1" panose="000000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RlXbNStQ.mp4" Type="http://schemas.openxmlformats.org/officeDocument/2006/relationships/video"/><Relationship Id="rId4" Target="../media/VAGRlXbNStQ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jpeg" Type="http://schemas.openxmlformats.org/officeDocument/2006/relationships/image"/><Relationship Id="rId5" Target="../media/image5.png" Type="http://schemas.openxmlformats.org/officeDocument/2006/relationships/image"/><Relationship Id="rId6" Target="../media/image6.jpeg" Type="http://schemas.openxmlformats.org/officeDocument/2006/relationships/image"/><Relationship Id="rId7" Target="../media/image7.jpeg" Type="http://schemas.openxmlformats.org/officeDocument/2006/relationships/image"/><Relationship Id="rId8" Target="../media/image8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RlXbNStQ.mp4" Type="http://schemas.openxmlformats.org/officeDocument/2006/relationships/video"/><Relationship Id="rId4" Target="../media/VAGRlXbNStQ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jpeg" Type="http://schemas.openxmlformats.org/officeDocument/2006/relationships/image"/><Relationship Id="rId7" Target="../media/image15.jpeg" Type="http://schemas.openxmlformats.org/officeDocument/2006/relationships/image"/><Relationship Id="rId8" Target="../media/image1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jpe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6152" y="2520894"/>
            <a:ext cx="1269884" cy="109130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77998" y="2520894"/>
            <a:ext cx="1269884" cy="109130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5808" y="1429588"/>
            <a:ext cx="1269884" cy="109130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77924" y="1429588"/>
            <a:ext cx="1269884" cy="109130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75387" y="4355912"/>
            <a:ext cx="2461387" cy="771525"/>
            <a:chOff x="0" y="0"/>
            <a:chExt cx="259306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3066" cy="812800"/>
            </a:xfrm>
            <a:custGeom>
              <a:avLst/>
              <a:gdLst/>
              <a:ahLst/>
              <a:cxnLst/>
              <a:rect r="r" b="b" t="t" l="l"/>
              <a:pathLst>
                <a:path h="812800" w="2593066">
                  <a:moveTo>
                    <a:pt x="0" y="0"/>
                  </a:moveTo>
                  <a:lnTo>
                    <a:pt x="2593066" y="0"/>
                  </a:lnTo>
                  <a:lnTo>
                    <a:pt x="25930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593066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86000" y="4355912"/>
            <a:ext cx="2461387" cy="771525"/>
            <a:chOff x="0" y="0"/>
            <a:chExt cx="259306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93066" cy="812800"/>
            </a:xfrm>
            <a:custGeom>
              <a:avLst/>
              <a:gdLst/>
              <a:ahLst/>
              <a:cxnLst/>
              <a:rect r="r" b="b" t="t" l="l"/>
              <a:pathLst>
                <a:path h="812800" w="2593066">
                  <a:moveTo>
                    <a:pt x="0" y="0"/>
                  </a:moveTo>
                  <a:lnTo>
                    <a:pt x="2593066" y="0"/>
                  </a:lnTo>
                  <a:lnTo>
                    <a:pt x="25930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593066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pic>
        <p:nvPicPr>
          <p:cNvPr name="Picture 20" id="20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4044" y="2407350"/>
            <a:ext cx="3043881" cy="1712183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36473" y="1952301"/>
            <a:ext cx="3178236" cy="39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>
                <a:solidFill>
                  <a:srgbClr val="392F30"/>
                </a:solidFill>
                <a:latin typeface="Anton"/>
                <a:ea typeface="Anton"/>
                <a:cs typeface="Anton"/>
                <a:sym typeface="Anton"/>
              </a:rPr>
              <a:t>DEMO TIME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26577" y="1899279"/>
            <a:ext cx="1598788" cy="137395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63056" y="2352735"/>
            <a:ext cx="1740845" cy="1206489"/>
          </a:xfrm>
          <a:custGeom>
            <a:avLst/>
            <a:gdLst/>
            <a:ahLst/>
            <a:cxnLst/>
            <a:rect r="r" b="b" t="t" l="l"/>
            <a:pathLst>
              <a:path h="1206489" w="1740845">
                <a:moveTo>
                  <a:pt x="0" y="0"/>
                </a:moveTo>
                <a:lnTo>
                  <a:pt x="1740845" y="0"/>
                </a:lnTo>
                <a:lnTo>
                  <a:pt x="1740845" y="1206490"/>
                </a:lnTo>
                <a:lnTo>
                  <a:pt x="0" y="12064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5902" b="-13038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462841" y="3068917"/>
            <a:ext cx="2591638" cy="1243986"/>
          </a:xfrm>
          <a:custGeom>
            <a:avLst/>
            <a:gdLst/>
            <a:ahLst/>
            <a:cxnLst/>
            <a:rect r="r" b="b" t="t" l="l"/>
            <a:pathLst>
              <a:path h="1243986" w="2591638">
                <a:moveTo>
                  <a:pt x="0" y="0"/>
                </a:moveTo>
                <a:lnTo>
                  <a:pt x="2591639" y="0"/>
                </a:lnTo>
                <a:lnTo>
                  <a:pt x="2591639" y="1243986"/>
                </a:lnTo>
                <a:lnTo>
                  <a:pt x="0" y="1243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263056" y="2116052"/>
            <a:ext cx="1937685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EMAIL SYSTEM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26577" y="1899279"/>
            <a:ext cx="1598788" cy="137395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63056" y="2411949"/>
            <a:ext cx="1423075" cy="1186245"/>
          </a:xfrm>
          <a:custGeom>
            <a:avLst/>
            <a:gdLst/>
            <a:ahLst/>
            <a:cxnLst/>
            <a:rect r="r" b="b" t="t" l="l"/>
            <a:pathLst>
              <a:path h="1186245" w="1423075">
                <a:moveTo>
                  <a:pt x="0" y="0"/>
                </a:moveTo>
                <a:lnTo>
                  <a:pt x="1423075" y="0"/>
                </a:lnTo>
                <a:lnTo>
                  <a:pt x="1423075" y="1186245"/>
                </a:lnTo>
                <a:lnTo>
                  <a:pt x="0" y="11862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7074" b="-748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489510" y="2852310"/>
            <a:ext cx="2825315" cy="1331430"/>
          </a:xfrm>
          <a:custGeom>
            <a:avLst/>
            <a:gdLst/>
            <a:ahLst/>
            <a:cxnLst/>
            <a:rect r="r" b="b" t="t" l="l"/>
            <a:pathLst>
              <a:path h="1331430" w="2825315">
                <a:moveTo>
                  <a:pt x="0" y="0"/>
                </a:moveTo>
                <a:lnTo>
                  <a:pt x="2825315" y="0"/>
                </a:lnTo>
                <a:lnTo>
                  <a:pt x="2825315" y="1331430"/>
                </a:lnTo>
                <a:lnTo>
                  <a:pt x="0" y="13314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263056" y="2116052"/>
            <a:ext cx="1937685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EMAIL SYSTEM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63866" y="1729759"/>
            <a:ext cx="1598788" cy="137395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33109" y="2484521"/>
            <a:ext cx="1438372" cy="1547939"/>
          </a:xfrm>
          <a:custGeom>
            <a:avLst/>
            <a:gdLst/>
            <a:ahLst/>
            <a:cxnLst/>
            <a:rect r="r" b="b" t="t" l="l"/>
            <a:pathLst>
              <a:path h="1547939" w="1438372">
                <a:moveTo>
                  <a:pt x="0" y="0"/>
                </a:moveTo>
                <a:lnTo>
                  <a:pt x="1438372" y="0"/>
                </a:lnTo>
                <a:lnTo>
                  <a:pt x="1438372" y="1547940"/>
                </a:lnTo>
                <a:lnTo>
                  <a:pt x="0" y="1547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33802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473607" y="2512636"/>
            <a:ext cx="1389445" cy="1519825"/>
          </a:xfrm>
          <a:custGeom>
            <a:avLst/>
            <a:gdLst/>
            <a:ahLst/>
            <a:cxnLst/>
            <a:rect r="r" b="b" t="t" l="l"/>
            <a:pathLst>
              <a:path h="1519825" w="1389445">
                <a:moveTo>
                  <a:pt x="0" y="0"/>
                </a:moveTo>
                <a:lnTo>
                  <a:pt x="1389446" y="0"/>
                </a:lnTo>
                <a:lnTo>
                  <a:pt x="1389446" y="1519825"/>
                </a:lnTo>
                <a:lnTo>
                  <a:pt x="0" y="15198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7097" r="-141374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3056" y="2116052"/>
            <a:ext cx="1937685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STUDENT PROFILE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63866" y="1729759"/>
            <a:ext cx="1598788" cy="137395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264233" y="2314992"/>
            <a:ext cx="2128803" cy="1010279"/>
          </a:xfrm>
          <a:custGeom>
            <a:avLst/>
            <a:gdLst/>
            <a:ahLst/>
            <a:cxnLst/>
            <a:rect r="r" b="b" t="t" l="l"/>
            <a:pathLst>
              <a:path h="1010279" w="2128803">
                <a:moveTo>
                  <a:pt x="0" y="0"/>
                </a:moveTo>
                <a:lnTo>
                  <a:pt x="2128803" y="0"/>
                </a:lnTo>
                <a:lnTo>
                  <a:pt x="2128803" y="1010279"/>
                </a:lnTo>
                <a:lnTo>
                  <a:pt x="0" y="10102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59219" y="3406233"/>
            <a:ext cx="2073691" cy="820361"/>
          </a:xfrm>
          <a:custGeom>
            <a:avLst/>
            <a:gdLst/>
            <a:ahLst/>
            <a:cxnLst/>
            <a:rect r="r" b="b" t="t" l="l"/>
            <a:pathLst>
              <a:path h="820361" w="2073691">
                <a:moveTo>
                  <a:pt x="0" y="0"/>
                </a:moveTo>
                <a:lnTo>
                  <a:pt x="2073691" y="0"/>
                </a:lnTo>
                <a:lnTo>
                  <a:pt x="2073691" y="820362"/>
                </a:lnTo>
                <a:lnTo>
                  <a:pt x="0" y="8203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3056" y="2116052"/>
            <a:ext cx="1937685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JOB ADMIN UPLOAD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26577" y="1884533"/>
            <a:ext cx="1598788" cy="137395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611974" y="2463057"/>
            <a:ext cx="3348053" cy="1590867"/>
          </a:xfrm>
          <a:custGeom>
            <a:avLst/>
            <a:gdLst/>
            <a:ahLst/>
            <a:cxnLst/>
            <a:rect r="r" b="b" t="t" l="l"/>
            <a:pathLst>
              <a:path h="1590867" w="3348053">
                <a:moveTo>
                  <a:pt x="0" y="0"/>
                </a:moveTo>
                <a:lnTo>
                  <a:pt x="3348052" y="0"/>
                </a:lnTo>
                <a:lnTo>
                  <a:pt x="3348052" y="1590868"/>
                </a:lnTo>
                <a:lnTo>
                  <a:pt x="0" y="15908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3056" y="2116052"/>
            <a:ext cx="1937685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STUDENT DASHBOAD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26577" y="1884533"/>
            <a:ext cx="1598788" cy="137395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541710" y="2442330"/>
            <a:ext cx="3488579" cy="1632322"/>
          </a:xfrm>
          <a:custGeom>
            <a:avLst/>
            <a:gdLst/>
            <a:ahLst/>
            <a:cxnLst/>
            <a:rect r="r" b="b" t="t" l="l"/>
            <a:pathLst>
              <a:path h="1632322" w="3488579">
                <a:moveTo>
                  <a:pt x="0" y="0"/>
                </a:moveTo>
                <a:lnTo>
                  <a:pt x="3488580" y="0"/>
                </a:lnTo>
                <a:lnTo>
                  <a:pt x="3488580" y="1632322"/>
                </a:lnTo>
                <a:lnTo>
                  <a:pt x="0" y="16323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3056" y="2116052"/>
            <a:ext cx="1937685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ADMIN DASHBOAD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6012" y="1763822"/>
            <a:ext cx="1778888" cy="1528732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31899" y="2461010"/>
            <a:ext cx="1603235" cy="1768090"/>
          </a:xfrm>
          <a:custGeom>
            <a:avLst/>
            <a:gdLst/>
            <a:ahLst/>
            <a:cxnLst/>
            <a:rect r="r" b="b" t="t" l="l"/>
            <a:pathLst>
              <a:path h="1768090" w="1603235">
                <a:moveTo>
                  <a:pt x="0" y="0"/>
                </a:moveTo>
                <a:lnTo>
                  <a:pt x="1603234" y="0"/>
                </a:lnTo>
                <a:lnTo>
                  <a:pt x="1603234" y="1768090"/>
                </a:lnTo>
                <a:lnTo>
                  <a:pt x="0" y="17680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9170" t="-32522" r="-110778" b="-9639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3056" y="2116052"/>
            <a:ext cx="1937685" cy="47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JOB RECOMMENDATION ENGINE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13090" y="1775269"/>
            <a:ext cx="2119079" cy="1821083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13090" y="304784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488608" y="2668546"/>
            <a:ext cx="3210634" cy="1528793"/>
          </a:xfrm>
          <a:custGeom>
            <a:avLst/>
            <a:gdLst/>
            <a:ahLst/>
            <a:cxnLst/>
            <a:rect r="r" b="b" t="t" l="l"/>
            <a:pathLst>
              <a:path h="1528793" w="3210634">
                <a:moveTo>
                  <a:pt x="0" y="0"/>
                </a:moveTo>
                <a:lnTo>
                  <a:pt x="3210634" y="0"/>
                </a:lnTo>
                <a:lnTo>
                  <a:pt x="3210634" y="1528792"/>
                </a:lnTo>
                <a:lnTo>
                  <a:pt x="0" y="15287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3056" y="2116052"/>
            <a:ext cx="1937685" cy="4795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STUDENT RECOMMENDATION ENGINE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93289" y="1788696"/>
            <a:ext cx="2047650" cy="1759699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257175" y="2635502"/>
            <a:ext cx="1539910" cy="1207949"/>
          </a:xfrm>
          <a:custGeom>
            <a:avLst/>
            <a:gdLst/>
            <a:ahLst/>
            <a:cxnLst/>
            <a:rect r="r" b="b" t="t" l="l"/>
            <a:pathLst>
              <a:path h="1207949" w="1539910">
                <a:moveTo>
                  <a:pt x="0" y="0"/>
                </a:moveTo>
                <a:lnTo>
                  <a:pt x="1539910" y="0"/>
                </a:lnTo>
                <a:lnTo>
                  <a:pt x="1539910" y="1207949"/>
                </a:lnTo>
                <a:lnTo>
                  <a:pt x="0" y="12079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3272" t="-35131" r="-13272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2601587" y="2458694"/>
            <a:ext cx="1208686" cy="1483411"/>
          </a:xfrm>
          <a:custGeom>
            <a:avLst/>
            <a:gdLst/>
            <a:ahLst/>
            <a:cxnLst/>
            <a:rect r="r" b="b" t="t" l="l"/>
            <a:pathLst>
              <a:path h="1483411" w="1208686">
                <a:moveTo>
                  <a:pt x="0" y="0"/>
                </a:moveTo>
                <a:lnTo>
                  <a:pt x="1208686" y="0"/>
                </a:lnTo>
                <a:lnTo>
                  <a:pt x="1208686" y="1483412"/>
                </a:lnTo>
                <a:lnTo>
                  <a:pt x="0" y="1483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4455" t="-31567" r="-15370" b="0"/>
            </a:stretch>
          </a:blipFill>
        </p:spPr>
      </p:sp>
      <p:sp>
        <p:nvSpPr>
          <p:cNvPr name="TextBox 31" id="31"/>
          <p:cNvSpPr txBox="true"/>
          <p:nvPr/>
        </p:nvSpPr>
        <p:spPr>
          <a:xfrm rot="0">
            <a:off x="263056" y="2116052"/>
            <a:ext cx="1937685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EVENTS DASHBOAD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63866" y="1729759"/>
            <a:ext cx="1598788" cy="137395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2555482" y="2808612"/>
            <a:ext cx="1526217" cy="1311592"/>
            <a:chOff x="0" y="0"/>
            <a:chExt cx="812800" cy="6985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2"/>
              <a:stretch>
                <a:fillRect l="0" t="-8181" r="0" b="-8181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28" id="28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14591" y="2411949"/>
            <a:ext cx="1309072" cy="1876572"/>
          </a:xfrm>
          <a:custGeom>
            <a:avLst/>
            <a:gdLst/>
            <a:ahLst/>
            <a:cxnLst/>
            <a:rect r="r" b="b" t="t" l="l"/>
            <a:pathLst>
              <a:path h="1876572" w="1309072">
                <a:moveTo>
                  <a:pt x="0" y="0"/>
                </a:moveTo>
                <a:lnTo>
                  <a:pt x="1309072" y="0"/>
                </a:lnTo>
                <a:lnTo>
                  <a:pt x="1309072" y="1876572"/>
                </a:lnTo>
                <a:lnTo>
                  <a:pt x="0" y="187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975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263056" y="2116052"/>
            <a:ext cx="1937685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RESUME AUTO PARSER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6152" y="2520894"/>
            <a:ext cx="1269884" cy="109130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77998" y="2520894"/>
            <a:ext cx="1269884" cy="109130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5808" y="1429588"/>
            <a:ext cx="1269884" cy="109130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77924" y="1429588"/>
            <a:ext cx="1269884" cy="109130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75387" y="4355912"/>
            <a:ext cx="2461387" cy="771525"/>
            <a:chOff x="0" y="0"/>
            <a:chExt cx="259306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3066" cy="812800"/>
            </a:xfrm>
            <a:custGeom>
              <a:avLst/>
              <a:gdLst/>
              <a:ahLst/>
              <a:cxnLst/>
              <a:rect r="r" b="b" t="t" l="l"/>
              <a:pathLst>
                <a:path h="812800" w="2593066">
                  <a:moveTo>
                    <a:pt x="0" y="0"/>
                  </a:moveTo>
                  <a:lnTo>
                    <a:pt x="2593066" y="0"/>
                  </a:lnTo>
                  <a:lnTo>
                    <a:pt x="25930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593066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86000" y="4355912"/>
            <a:ext cx="2461387" cy="771525"/>
            <a:chOff x="0" y="0"/>
            <a:chExt cx="259306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93066" cy="812800"/>
            </a:xfrm>
            <a:custGeom>
              <a:avLst/>
              <a:gdLst/>
              <a:ahLst/>
              <a:cxnLst/>
              <a:rect r="r" b="b" t="t" l="l"/>
              <a:pathLst>
                <a:path h="812800" w="2593066">
                  <a:moveTo>
                    <a:pt x="0" y="0"/>
                  </a:moveTo>
                  <a:lnTo>
                    <a:pt x="2593066" y="0"/>
                  </a:lnTo>
                  <a:lnTo>
                    <a:pt x="25930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593066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857365" y="3449544"/>
            <a:ext cx="757280" cy="585946"/>
          </a:xfrm>
          <a:custGeom>
            <a:avLst/>
            <a:gdLst/>
            <a:ahLst/>
            <a:cxnLst/>
            <a:rect r="r" b="b" t="t" l="l"/>
            <a:pathLst>
              <a:path h="585946" w="757280">
                <a:moveTo>
                  <a:pt x="0" y="0"/>
                </a:moveTo>
                <a:lnTo>
                  <a:pt x="757281" y="0"/>
                </a:lnTo>
                <a:lnTo>
                  <a:pt x="757281" y="585946"/>
                </a:lnTo>
                <a:lnTo>
                  <a:pt x="0" y="585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338233" y="3449544"/>
            <a:ext cx="576878" cy="576878"/>
          </a:xfrm>
          <a:custGeom>
            <a:avLst/>
            <a:gdLst/>
            <a:ahLst/>
            <a:cxnLst/>
            <a:rect r="r" b="b" t="t" l="l"/>
            <a:pathLst>
              <a:path h="576878" w="576878">
                <a:moveTo>
                  <a:pt x="0" y="0"/>
                </a:moveTo>
                <a:lnTo>
                  <a:pt x="576878" y="0"/>
                </a:lnTo>
                <a:lnTo>
                  <a:pt x="576878" y="576878"/>
                </a:lnTo>
                <a:lnTo>
                  <a:pt x="0" y="576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075446" y="3449544"/>
            <a:ext cx="653401" cy="603765"/>
          </a:xfrm>
          <a:custGeom>
            <a:avLst/>
            <a:gdLst/>
            <a:ahLst/>
            <a:cxnLst/>
            <a:rect r="r" b="b" t="t" l="l"/>
            <a:pathLst>
              <a:path h="603765" w="653401">
                <a:moveTo>
                  <a:pt x="0" y="0"/>
                </a:moveTo>
                <a:lnTo>
                  <a:pt x="653401" y="0"/>
                </a:lnTo>
                <a:lnTo>
                  <a:pt x="653401" y="603765"/>
                </a:lnTo>
                <a:lnTo>
                  <a:pt x="0" y="6037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661" r="0" b="-2559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743233" y="3449544"/>
            <a:ext cx="571592" cy="603765"/>
          </a:xfrm>
          <a:custGeom>
            <a:avLst/>
            <a:gdLst/>
            <a:ahLst/>
            <a:cxnLst/>
            <a:rect r="r" b="b" t="t" l="l"/>
            <a:pathLst>
              <a:path h="603765" w="571592">
                <a:moveTo>
                  <a:pt x="0" y="0"/>
                </a:moveTo>
                <a:lnTo>
                  <a:pt x="571592" y="0"/>
                </a:lnTo>
                <a:lnTo>
                  <a:pt x="571592" y="603765"/>
                </a:lnTo>
                <a:lnTo>
                  <a:pt x="0" y="60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9375" r="-15048" b="-54104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83189" y="2520894"/>
            <a:ext cx="576878" cy="576878"/>
          </a:xfrm>
          <a:custGeom>
            <a:avLst/>
            <a:gdLst/>
            <a:ahLst/>
            <a:cxnLst/>
            <a:rect r="r" b="b" t="t" l="l"/>
            <a:pathLst>
              <a:path h="576878" w="576878">
                <a:moveTo>
                  <a:pt x="0" y="0"/>
                </a:moveTo>
                <a:lnTo>
                  <a:pt x="576878" y="0"/>
                </a:lnTo>
                <a:lnTo>
                  <a:pt x="576878" y="576878"/>
                </a:lnTo>
                <a:lnTo>
                  <a:pt x="0" y="5768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63" t="-9927" r="-4963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243288" y="2520894"/>
            <a:ext cx="575812" cy="575812"/>
          </a:xfrm>
          <a:custGeom>
            <a:avLst/>
            <a:gdLst/>
            <a:ahLst/>
            <a:cxnLst/>
            <a:rect r="r" b="b" t="t" l="l"/>
            <a:pathLst>
              <a:path h="575812" w="575812">
                <a:moveTo>
                  <a:pt x="0" y="0"/>
                </a:moveTo>
                <a:lnTo>
                  <a:pt x="575812" y="0"/>
                </a:lnTo>
                <a:lnTo>
                  <a:pt x="575812" y="575812"/>
                </a:lnTo>
                <a:lnTo>
                  <a:pt x="0" y="5758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094458" y="2520894"/>
            <a:ext cx="615375" cy="576878"/>
          </a:xfrm>
          <a:custGeom>
            <a:avLst/>
            <a:gdLst/>
            <a:ahLst/>
            <a:cxnLst/>
            <a:rect r="r" b="b" t="t" l="l"/>
            <a:pathLst>
              <a:path h="576878" w="615375">
                <a:moveTo>
                  <a:pt x="0" y="0"/>
                </a:moveTo>
                <a:lnTo>
                  <a:pt x="615376" y="0"/>
                </a:lnTo>
                <a:lnTo>
                  <a:pt x="615376" y="576878"/>
                </a:lnTo>
                <a:lnTo>
                  <a:pt x="0" y="5768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31049" r="0" b="-28891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83189" y="1952301"/>
            <a:ext cx="3178236" cy="39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>
                <a:solidFill>
                  <a:srgbClr val="392F30"/>
                </a:solidFill>
                <a:latin typeface="Anton"/>
                <a:ea typeface="Anton"/>
                <a:cs typeface="Anton"/>
                <a:sym typeface="Anton"/>
              </a:rPr>
              <a:t>MEET THE TEAM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5441" y="4071129"/>
            <a:ext cx="701576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39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MANASA SAI KARANAM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948804" y="4071129"/>
            <a:ext cx="574402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39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JUSTIS NAZIRBAGE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176733" y="4071129"/>
            <a:ext cx="419011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39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DANIEL ENESI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734501" y="4071129"/>
            <a:ext cx="507020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39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DANIEL OSUOHA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522302" y="3164761"/>
            <a:ext cx="433804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39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INGRID LUCAS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297990" y="3164761"/>
            <a:ext cx="466408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39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RODRIGO VENA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2034311" y="3164761"/>
            <a:ext cx="693301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39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GAGE NOTARGIACOMO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860717" y="3164761"/>
            <a:ext cx="626537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39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DELIGHT  NYANHETE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80607" y="4071129"/>
            <a:ext cx="665619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392F3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KAUSHIK CHITIPOTHU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20194" y="1826442"/>
            <a:ext cx="1598788" cy="137395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88708" y="2342866"/>
            <a:ext cx="1441296" cy="1540634"/>
          </a:xfrm>
          <a:custGeom>
            <a:avLst/>
            <a:gdLst/>
            <a:ahLst/>
            <a:cxnLst/>
            <a:rect r="r" b="b" t="t" l="l"/>
            <a:pathLst>
              <a:path h="1540634" w="1441296">
                <a:moveTo>
                  <a:pt x="0" y="0"/>
                </a:moveTo>
                <a:lnTo>
                  <a:pt x="1441295" y="0"/>
                </a:lnTo>
                <a:lnTo>
                  <a:pt x="1441295" y="1540633"/>
                </a:lnTo>
                <a:lnTo>
                  <a:pt x="0" y="1540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3041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30003" y="2349663"/>
            <a:ext cx="1340520" cy="1533837"/>
          </a:xfrm>
          <a:custGeom>
            <a:avLst/>
            <a:gdLst/>
            <a:ahLst/>
            <a:cxnLst/>
            <a:rect r="r" b="b" t="t" l="l"/>
            <a:pathLst>
              <a:path h="1533837" w="1340520">
                <a:moveTo>
                  <a:pt x="0" y="0"/>
                </a:moveTo>
                <a:lnTo>
                  <a:pt x="1340521" y="0"/>
                </a:lnTo>
                <a:lnTo>
                  <a:pt x="1340521" y="1533836"/>
                </a:lnTo>
                <a:lnTo>
                  <a:pt x="0" y="15338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911" r="-12895" b="-14015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14690" y="3893433"/>
            <a:ext cx="3030627" cy="420678"/>
          </a:xfrm>
          <a:custGeom>
            <a:avLst/>
            <a:gdLst/>
            <a:ahLst/>
            <a:cxnLst/>
            <a:rect r="r" b="b" t="t" l="l"/>
            <a:pathLst>
              <a:path h="420678" w="3030627">
                <a:moveTo>
                  <a:pt x="0" y="0"/>
                </a:moveTo>
                <a:lnTo>
                  <a:pt x="3030627" y="0"/>
                </a:lnTo>
                <a:lnTo>
                  <a:pt x="3030627" y="420678"/>
                </a:lnTo>
                <a:lnTo>
                  <a:pt x="0" y="4206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12308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65629" y="2035549"/>
            <a:ext cx="2374414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JOB DESCRIPTION AUTO PARSER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2709" y="1490591"/>
            <a:ext cx="1269884" cy="109130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2874" y="4378602"/>
            <a:ext cx="1269884" cy="109130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4990" y="4352432"/>
            <a:ext cx="1269884" cy="109130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14448" y="1518471"/>
            <a:ext cx="1269884" cy="109130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92874" y="978011"/>
            <a:ext cx="1269884" cy="109130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12709" y="3806779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315682" y="3806779"/>
            <a:ext cx="1269884" cy="1091306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94990" y="978011"/>
            <a:ext cx="1269884" cy="1091306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84729" y="2562848"/>
            <a:ext cx="2499033" cy="1453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96675" indent="-98337" lvl="1">
              <a:lnSpc>
                <a:spcPts val="1275"/>
              </a:lnSpc>
              <a:buFont typeface="Arial"/>
              <a:buChar char="•"/>
            </a:pPr>
            <a:r>
              <a:rPr lang="en-US" sz="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AI-Driven Profile Recommendations</a:t>
            </a:r>
          </a:p>
          <a:p>
            <a:pPr algn="l" marL="196675" indent="-98337" lvl="1">
              <a:lnSpc>
                <a:spcPts val="1275"/>
              </a:lnSpc>
              <a:buFont typeface="Arial"/>
              <a:buChar char="•"/>
            </a:pPr>
            <a:r>
              <a:rPr lang="en-US" sz="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Video Call Interview Integration</a:t>
            </a:r>
          </a:p>
          <a:p>
            <a:pPr algn="l" marL="196675" indent="-98337" lvl="1">
              <a:lnSpc>
                <a:spcPts val="1275"/>
              </a:lnSpc>
              <a:buFont typeface="Arial"/>
              <a:buChar char="•"/>
            </a:pPr>
            <a:r>
              <a:rPr lang="en-US" sz="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Real-Time Chat Support</a:t>
            </a:r>
          </a:p>
          <a:p>
            <a:pPr algn="l" marL="196675" indent="-98337" lvl="1">
              <a:lnSpc>
                <a:spcPts val="1275"/>
              </a:lnSpc>
              <a:buFont typeface="Arial"/>
              <a:buChar char="•"/>
            </a:pPr>
            <a:r>
              <a:rPr lang="en-US" sz="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Advanced Skill Matching Algorithms</a:t>
            </a:r>
          </a:p>
          <a:p>
            <a:pPr algn="l" marL="196675" indent="-98337" lvl="1">
              <a:lnSpc>
                <a:spcPts val="1275"/>
              </a:lnSpc>
              <a:buFont typeface="Arial"/>
              <a:buChar char="•"/>
            </a:pPr>
            <a:r>
              <a:rPr lang="en-US" sz="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Job Alerts &amp; Notifications</a:t>
            </a:r>
          </a:p>
          <a:p>
            <a:pPr algn="l" marL="196675" indent="-98337" lvl="1">
              <a:lnSpc>
                <a:spcPts val="1275"/>
              </a:lnSpc>
              <a:buFont typeface="Arial"/>
              <a:buChar char="•"/>
            </a:pPr>
            <a:r>
              <a:rPr lang="en-US" sz="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Enhanced User Analytics Dashboard</a:t>
            </a:r>
          </a:p>
          <a:p>
            <a:pPr algn="l" marL="196675" indent="-98337" lvl="1">
              <a:lnSpc>
                <a:spcPts val="1275"/>
              </a:lnSpc>
              <a:buFont typeface="Arial"/>
              <a:buChar char="•"/>
            </a:pPr>
            <a:r>
              <a:rPr lang="en-US" sz="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Job &amp; Event Search Filtering</a:t>
            </a:r>
          </a:p>
          <a:p>
            <a:pPr algn="l" marL="196675" indent="-98337" lvl="1">
              <a:lnSpc>
                <a:spcPts val="1275"/>
              </a:lnSpc>
              <a:buFont typeface="Arial"/>
              <a:buChar char="•"/>
            </a:pPr>
            <a:r>
              <a:rPr lang="en-US" sz="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Nearby Jobs/Students Map</a:t>
            </a:r>
          </a:p>
          <a:p>
            <a:pPr algn="l" marL="196675" indent="-98337" lvl="1">
              <a:lnSpc>
                <a:spcPts val="1275"/>
              </a:lnSpc>
              <a:buFont typeface="Arial"/>
              <a:buChar char="•"/>
            </a:pPr>
            <a:r>
              <a:rPr lang="en-US" sz="91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Cross-Platform Mobile App Development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84729" y="2279421"/>
            <a:ext cx="982005" cy="143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54"/>
              </a:lnSpc>
              <a:spcBef>
                <a:spcPct val="0"/>
              </a:spcBef>
            </a:pPr>
            <a:r>
              <a:rPr lang="en-US" b="true" sz="82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FUTURE ROADMAP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2709" y="1490591"/>
            <a:ext cx="1269884" cy="109130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2874" y="4378602"/>
            <a:ext cx="1269884" cy="109130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4990" y="4352432"/>
            <a:ext cx="1269884" cy="109130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14448" y="1518471"/>
            <a:ext cx="1269884" cy="109130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92874" y="978011"/>
            <a:ext cx="1269884" cy="109130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12709" y="3806779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315682" y="3806779"/>
            <a:ext cx="1269884" cy="1091306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94990" y="978011"/>
            <a:ext cx="1269884" cy="1091306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80973" y="2581898"/>
            <a:ext cx="2609677" cy="1741959"/>
          </a:xfrm>
          <a:custGeom>
            <a:avLst/>
            <a:gdLst/>
            <a:ahLst/>
            <a:cxnLst/>
            <a:rect r="r" b="b" t="t" l="l"/>
            <a:pathLst>
              <a:path h="1741959" w="2609677">
                <a:moveTo>
                  <a:pt x="0" y="0"/>
                </a:moveTo>
                <a:lnTo>
                  <a:pt x="2609677" y="0"/>
                </a:lnTo>
                <a:lnTo>
                  <a:pt x="2609677" y="1741959"/>
                </a:lnTo>
                <a:lnTo>
                  <a:pt x="0" y="17419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461902" y="2069317"/>
            <a:ext cx="1475170" cy="469911"/>
            <a:chOff x="0" y="0"/>
            <a:chExt cx="1966894" cy="626548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708252" y="9525"/>
              <a:ext cx="550390" cy="1842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47"/>
                </a:lnSpc>
              </a:pPr>
              <a:r>
                <a:rPr lang="en-US" sz="752" spc="-13">
                  <a:solidFill>
                    <a:srgbClr val="000000"/>
                  </a:solidFill>
                  <a:latin typeface="Trend Sans One"/>
                  <a:ea typeface="Trend Sans One"/>
                  <a:cs typeface="Trend Sans One"/>
                  <a:sym typeface="Trend Sans One"/>
                </a:rPr>
                <a:t>thank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0" y="254121"/>
              <a:ext cx="1966894" cy="3724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820"/>
                </a:lnSpc>
              </a:pPr>
              <a:r>
                <a:rPr lang="en-US" sz="2117" spc="-48">
                  <a:solidFill>
                    <a:srgbClr val="FF5055"/>
                  </a:solidFill>
                  <a:latin typeface="Trend Slab Four"/>
                  <a:ea typeface="Trend Slab Four"/>
                  <a:cs typeface="Trend Slab Four"/>
                  <a:sym typeface="Trend Slab Four"/>
                </a:rPr>
                <a:t>you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6152" y="2520894"/>
            <a:ext cx="1269884" cy="109130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77998" y="2520894"/>
            <a:ext cx="1269884" cy="109130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5808" y="1429588"/>
            <a:ext cx="1269884" cy="109130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77924" y="1429588"/>
            <a:ext cx="1269884" cy="109130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75387" y="4355912"/>
            <a:ext cx="2461387" cy="771525"/>
            <a:chOff x="0" y="0"/>
            <a:chExt cx="259306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3066" cy="812800"/>
            </a:xfrm>
            <a:custGeom>
              <a:avLst/>
              <a:gdLst/>
              <a:ahLst/>
              <a:cxnLst/>
              <a:rect r="r" b="b" t="t" l="l"/>
              <a:pathLst>
                <a:path h="812800" w="2593066">
                  <a:moveTo>
                    <a:pt x="0" y="0"/>
                  </a:moveTo>
                  <a:lnTo>
                    <a:pt x="2593066" y="0"/>
                  </a:lnTo>
                  <a:lnTo>
                    <a:pt x="25930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593066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86000" y="4355912"/>
            <a:ext cx="2461387" cy="771525"/>
            <a:chOff x="0" y="0"/>
            <a:chExt cx="259306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93066" cy="812800"/>
            </a:xfrm>
            <a:custGeom>
              <a:avLst/>
              <a:gdLst/>
              <a:ahLst/>
              <a:cxnLst/>
              <a:rect r="r" b="b" t="t" l="l"/>
              <a:pathLst>
                <a:path h="812800" w="2593066">
                  <a:moveTo>
                    <a:pt x="0" y="0"/>
                  </a:moveTo>
                  <a:lnTo>
                    <a:pt x="2593066" y="0"/>
                  </a:lnTo>
                  <a:lnTo>
                    <a:pt x="25930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593066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pic>
        <p:nvPicPr>
          <p:cNvPr name="Picture 20" id="20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834044" y="2407350"/>
            <a:ext cx="3043881" cy="1712183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636473" y="1952301"/>
            <a:ext cx="3178236" cy="39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>
                <a:solidFill>
                  <a:srgbClr val="392F30"/>
                </a:solidFill>
                <a:latin typeface="Anton"/>
                <a:ea typeface="Anton"/>
                <a:cs typeface="Anton"/>
                <a:sym typeface="Anton"/>
              </a:rPr>
              <a:t>DEMO TIME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876152" y="2520894"/>
            <a:ext cx="1269884" cy="109130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177998" y="2520894"/>
            <a:ext cx="1269884" cy="109130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575808" y="1429588"/>
            <a:ext cx="1269884" cy="109130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877924" y="1429588"/>
            <a:ext cx="1269884" cy="109130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75387" y="4355912"/>
            <a:ext cx="2461387" cy="771525"/>
            <a:chOff x="0" y="0"/>
            <a:chExt cx="259306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93066" cy="812800"/>
            </a:xfrm>
            <a:custGeom>
              <a:avLst/>
              <a:gdLst/>
              <a:ahLst/>
              <a:cxnLst/>
              <a:rect r="r" b="b" t="t" l="l"/>
              <a:pathLst>
                <a:path h="812800" w="2593066">
                  <a:moveTo>
                    <a:pt x="0" y="0"/>
                  </a:moveTo>
                  <a:lnTo>
                    <a:pt x="2593066" y="0"/>
                  </a:lnTo>
                  <a:lnTo>
                    <a:pt x="25930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0"/>
              <a:ext cx="2593066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286000" y="4355912"/>
            <a:ext cx="2461387" cy="771525"/>
            <a:chOff x="0" y="0"/>
            <a:chExt cx="2593066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593066" cy="812800"/>
            </a:xfrm>
            <a:custGeom>
              <a:avLst/>
              <a:gdLst/>
              <a:ahLst/>
              <a:cxnLst/>
              <a:rect r="r" b="b" t="t" l="l"/>
              <a:pathLst>
                <a:path h="812800" w="2593066">
                  <a:moveTo>
                    <a:pt x="0" y="0"/>
                  </a:moveTo>
                  <a:lnTo>
                    <a:pt x="2593066" y="0"/>
                  </a:lnTo>
                  <a:lnTo>
                    <a:pt x="259306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0"/>
              <a:ext cx="2593066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2433408" y="2478142"/>
            <a:ext cx="1444516" cy="1444516"/>
          </a:xfrm>
          <a:custGeom>
            <a:avLst/>
            <a:gdLst/>
            <a:ahLst/>
            <a:cxnLst/>
            <a:rect r="r" b="b" t="t" l="l"/>
            <a:pathLst>
              <a:path h="1444516" w="1444516">
                <a:moveTo>
                  <a:pt x="0" y="0"/>
                </a:moveTo>
                <a:lnTo>
                  <a:pt x="1444516" y="0"/>
                </a:lnTo>
                <a:lnTo>
                  <a:pt x="1444516" y="1444516"/>
                </a:lnTo>
                <a:lnTo>
                  <a:pt x="0" y="1444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483189" y="1952301"/>
            <a:ext cx="3178236" cy="39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>
                <a:solidFill>
                  <a:srgbClr val="392F30"/>
                </a:solidFill>
                <a:latin typeface="Anton"/>
                <a:ea typeface="Anton"/>
                <a:cs typeface="Anton"/>
                <a:sym typeface="Anton"/>
              </a:rPr>
              <a:t>MISSION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74584" y="2950316"/>
            <a:ext cx="3792699" cy="661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203280" indent="-101640" lvl="1">
              <a:lnSpc>
                <a:spcPts val="1318"/>
              </a:lnSpc>
              <a:buFont typeface="Arial"/>
              <a:buChar char="•"/>
            </a:pPr>
            <a:r>
              <a:rPr lang="en-US" sz="941" spc="-18">
                <a:solidFill>
                  <a:srgbClr val="392F30"/>
                </a:solidFill>
                <a:latin typeface="Comic Sans"/>
                <a:ea typeface="Comic Sans"/>
                <a:cs typeface="Comic Sans"/>
                <a:sym typeface="Comic Sans"/>
              </a:rPr>
              <a:t>Leadership Development</a:t>
            </a:r>
          </a:p>
          <a:p>
            <a:pPr algn="just" marL="203280" indent="-101640" lvl="1">
              <a:lnSpc>
                <a:spcPts val="1318"/>
              </a:lnSpc>
              <a:buFont typeface="Arial"/>
              <a:buChar char="•"/>
            </a:pPr>
            <a:r>
              <a:rPr lang="en-US" sz="941" spc="-18">
                <a:solidFill>
                  <a:srgbClr val="392F30"/>
                </a:solidFill>
                <a:latin typeface="Comic Sans"/>
                <a:ea typeface="Comic Sans"/>
                <a:cs typeface="Comic Sans"/>
                <a:sym typeface="Comic Sans"/>
              </a:rPr>
              <a:t>Career Development</a:t>
            </a:r>
          </a:p>
          <a:p>
            <a:pPr algn="just" marL="203280" indent="-101640" lvl="1">
              <a:lnSpc>
                <a:spcPts val="1318"/>
              </a:lnSpc>
              <a:buFont typeface="Arial"/>
              <a:buChar char="•"/>
            </a:pPr>
            <a:r>
              <a:rPr lang="en-US" sz="941" spc="-18">
                <a:solidFill>
                  <a:srgbClr val="392F30"/>
                </a:solidFill>
                <a:latin typeface="Comic Sans"/>
                <a:ea typeface="Comic Sans"/>
                <a:cs typeface="Comic Sans"/>
                <a:sym typeface="Comic Sans"/>
              </a:rPr>
              <a:t>Talent Acquisition</a:t>
            </a:r>
          </a:p>
          <a:p>
            <a:pPr algn="just">
              <a:lnSpc>
                <a:spcPts val="131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06108" y="3915264"/>
            <a:ext cx="5784216" cy="1850949"/>
          </a:xfrm>
          <a:custGeom>
            <a:avLst/>
            <a:gdLst/>
            <a:ahLst/>
            <a:cxnLst/>
            <a:rect r="r" b="b" t="t" l="l"/>
            <a:pathLst>
              <a:path h="1850949" w="5784216">
                <a:moveTo>
                  <a:pt x="0" y="0"/>
                </a:moveTo>
                <a:lnTo>
                  <a:pt x="5784216" y="0"/>
                </a:lnTo>
                <a:lnTo>
                  <a:pt x="5784216" y="1850949"/>
                </a:lnTo>
                <a:lnTo>
                  <a:pt x="0" y="18509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2858" y="3070278"/>
            <a:ext cx="1137650" cy="1041852"/>
            <a:chOff x="0" y="0"/>
            <a:chExt cx="1198511" cy="10975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98511" cy="1097589"/>
            </a:xfrm>
            <a:custGeom>
              <a:avLst/>
              <a:gdLst/>
              <a:ahLst/>
              <a:cxnLst/>
              <a:rect r="r" b="b" t="t" l="l"/>
              <a:pathLst>
                <a:path h="1097589" w="1198511">
                  <a:moveTo>
                    <a:pt x="0" y="0"/>
                  </a:moveTo>
                  <a:lnTo>
                    <a:pt x="1198511" y="0"/>
                  </a:lnTo>
                  <a:lnTo>
                    <a:pt x="1198511" y="1097589"/>
                  </a:lnTo>
                  <a:lnTo>
                    <a:pt x="0" y="1097589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E4CBCB">
                    <a:alpha val="100000"/>
                  </a:srgbClr>
                </a:gs>
                <a:gs pos="100000">
                  <a:srgbClr val="2C2C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1198511" cy="109758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716693" y="3070278"/>
            <a:ext cx="1137650" cy="1041852"/>
            <a:chOff x="0" y="0"/>
            <a:chExt cx="1198511" cy="109758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98511" cy="1097589"/>
            </a:xfrm>
            <a:custGeom>
              <a:avLst/>
              <a:gdLst/>
              <a:ahLst/>
              <a:cxnLst/>
              <a:rect r="r" b="b" t="t" l="l"/>
              <a:pathLst>
                <a:path h="1097589" w="1198511">
                  <a:moveTo>
                    <a:pt x="0" y="0"/>
                  </a:moveTo>
                  <a:lnTo>
                    <a:pt x="1198511" y="0"/>
                  </a:lnTo>
                  <a:lnTo>
                    <a:pt x="1198511" y="1097589"/>
                  </a:lnTo>
                  <a:lnTo>
                    <a:pt x="0" y="1097589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E4CBCB">
                    <a:alpha val="100000"/>
                  </a:srgbClr>
                </a:gs>
                <a:gs pos="100000">
                  <a:srgbClr val="2C2C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0"/>
              <a:ext cx="1198511" cy="109758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911492" y="3070278"/>
            <a:ext cx="1137650" cy="1041852"/>
            <a:chOff x="0" y="0"/>
            <a:chExt cx="1198511" cy="10975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8511" cy="1097589"/>
            </a:xfrm>
            <a:custGeom>
              <a:avLst/>
              <a:gdLst/>
              <a:ahLst/>
              <a:cxnLst/>
              <a:rect r="r" b="b" t="t" l="l"/>
              <a:pathLst>
                <a:path h="1097589" w="1198511">
                  <a:moveTo>
                    <a:pt x="0" y="0"/>
                  </a:moveTo>
                  <a:lnTo>
                    <a:pt x="1198511" y="0"/>
                  </a:lnTo>
                  <a:lnTo>
                    <a:pt x="1198511" y="1097589"/>
                  </a:lnTo>
                  <a:lnTo>
                    <a:pt x="0" y="1097589"/>
                  </a:ln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E4CBCB">
                    <a:alpha val="100000"/>
                  </a:srgbClr>
                </a:gs>
                <a:gs pos="100000">
                  <a:srgbClr val="2C2C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0"/>
              <a:ext cx="1198511" cy="109758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true" rot="0">
            <a:off x="-814838" y="683023"/>
            <a:ext cx="5784216" cy="1850949"/>
          </a:xfrm>
          <a:custGeom>
            <a:avLst/>
            <a:gdLst/>
            <a:ahLst/>
            <a:cxnLst/>
            <a:rect r="r" b="b" t="t" l="l"/>
            <a:pathLst>
              <a:path h="1850949" w="5784216">
                <a:moveTo>
                  <a:pt x="0" y="1850949"/>
                </a:moveTo>
                <a:lnTo>
                  <a:pt x="5784216" y="1850949"/>
                </a:lnTo>
                <a:lnTo>
                  <a:pt x="5784216" y="0"/>
                </a:lnTo>
                <a:lnTo>
                  <a:pt x="0" y="0"/>
                </a:lnTo>
                <a:lnTo>
                  <a:pt x="0" y="185094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047041" y="3416999"/>
            <a:ext cx="556417" cy="556417"/>
          </a:xfrm>
          <a:custGeom>
            <a:avLst/>
            <a:gdLst/>
            <a:ahLst/>
            <a:cxnLst/>
            <a:rect r="r" b="b" t="t" l="l"/>
            <a:pathLst>
              <a:path h="556417" w="556417">
                <a:moveTo>
                  <a:pt x="0" y="0"/>
                </a:moveTo>
                <a:lnTo>
                  <a:pt x="556417" y="0"/>
                </a:lnTo>
                <a:lnTo>
                  <a:pt x="556417" y="556417"/>
                </a:lnTo>
                <a:lnTo>
                  <a:pt x="0" y="5564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1604" y="3416999"/>
            <a:ext cx="580157" cy="580157"/>
          </a:xfrm>
          <a:custGeom>
            <a:avLst/>
            <a:gdLst/>
            <a:ahLst/>
            <a:cxnLst/>
            <a:rect r="r" b="b" t="t" l="l"/>
            <a:pathLst>
              <a:path h="580157" w="580157">
                <a:moveTo>
                  <a:pt x="0" y="0"/>
                </a:moveTo>
                <a:lnTo>
                  <a:pt x="580158" y="0"/>
                </a:lnTo>
                <a:lnTo>
                  <a:pt x="580158" y="580158"/>
                </a:lnTo>
                <a:lnTo>
                  <a:pt x="0" y="5801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3166844" y="3416999"/>
            <a:ext cx="556417" cy="556417"/>
          </a:xfrm>
          <a:custGeom>
            <a:avLst/>
            <a:gdLst/>
            <a:ahLst/>
            <a:cxnLst/>
            <a:rect r="r" b="b" t="t" l="l"/>
            <a:pathLst>
              <a:path h="556417" w="556417">
                <a:moveTo>
                  <a:pt x="0" y="0"/>
                </a:moveTo>
                <a:lnTo>
                  <a:pt x="556417" y="0"/>
                </a:lnTo>
                <a:lnTo>
                  <a:pt x="556417" y="556417"/>
                </a:lnTo>
                <a:lnTo>
                  <a:pt x="0" y="5564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26947" y="2362969"/>
            <a:ext cx="2318106" cy="3134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28"/>
              </a:lnSpc>
            </a:pPr>
            <a:r>
              <a:rPr lang="en-US" sz="1877">
                <a:solidFill>
                  <a:srgbClr val="392F30"/>
                </a:solidFill>
                <a:latin typeface="Anton"/>
                <a:ea typeface="Anton"/>
                <a:cs typeface="Anton"/>
                <a:sym typeface="Anton"/>
              </a:rPr>
              <a:t>KEY FEATURES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32451" y="3164382"/>
            <a:ext cx="718464" cy="10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"/>
              </a:lnSpc>
            </a:pPr>
            <a:r>
              <a:rPr lang="en-US" b="true" sz="690" spc="-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JOB SEARCH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26285" y="3174626"/>
            <a:ext cx="718464" cy="199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"/>
              </a:lnSpc>
            </a:pPr>
            <a:r>
              <a:rPr lang="en-US" b="true" sz="690" spc="-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RECRUITER HIRING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016289" y="3179873"/>
            <a:ext cx="928057" cy="104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9"/>
              </a:lnSpc>
            </a:pPr>
            <a:r>
              <a:rPr lang="en-US" b="true" sz="690" spc="-13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SMART MATCH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2709" y="1490591"/>
            <a:ext cx="1269884" cy="109130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2874" y="4378602"/>
            <a:ext cx="1269884" cy="109130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4990" y="4352432"/>
            <a:ext cx="1269884" cy="109130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14448" y="1518471"/>
            <a:ext cx="1269884" cy="109130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92874" y="978011"/>
            <a:ext cx="1269884" cy="109130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12709" y="3806779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315682" y="3806779"/>
            <a:ext cx="1269884" cy="1091306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94990" y="978011"/>
            <a:ext cx="1269884" cy="1091306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06581" y="2828695"/>
            <a:ext cx="470975" cy="470975"/>
          </a:xfrm>
          <a:custGeom>
            <a:avLst/>
            <a:gdLst/>
            <a:ahLst/>
            <a:cxnLst/>
            <a:rect r="r" b="b" t="t" l="l"/>
            <a:pathLst>
              <a:path h="470975" w="470975">
                <a:moveTo>
                  <a:pt x="0" y="0"/>
                </a:moveTo>
                <a:lnTo>
                  <a:pt x="470975" y="0"/>
                </a:lnTo>
                <a:lnTo>
                  <a:pt x="470975" y="470975"/>
                </a:lnTo>
                <a:lnTo>
                  <a:pt x="0" y="470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662149" y="2805412"/>
            <a:ext cx="493722" cy="493722"/>
          </a:xfrm>
          <a:custGeom>
            <a:avLst/>
            <a:gdLst/>
            <a:ahLst/>
            <a:cxnLst/>
            <a:rect r="r" b="b" t="t" l="l"/>
            <a:pathLst>
              <a:path h="493722" w="493722">
                <a:moveTo>
                  <a:pt x="0" y="0"/>
                </a:moveTo>
                <a:lnTo>
                  <a:pt x="493722" y="0"/>
                </a:lnTo>
                <a:lnTo>
                  <a:pt x="493722" y="493722"/>
                </a:lnTo>
                <a:lnTo>
                  <a:pt x="0" y="49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71934" y="2581898"/>
            <a:ext cx="941823" cy="941823"/>
          </a:xfrm>
          <a:custGeom>
            <a:avLst/>
            <a:gdLst/>
            <a:ahLst/>
            <a:cxnLst/>
            <a:rect r="r" b="b" t="t" l="l"/>
            <a:pathLst>
              <a:path h="941823" w="941823">
                <a:moveTo>
                  <a:pt x="0" y="0"/>
                </a:moveTo>
                <a:lnTo>
                  <a:pt x="941823" y="0"/>
                </a:lnTo>
                <a:lnTo>
                  <a:pt x="941823" y="941823"/>
                </a:lnTo>
                <a:lnTo>
                  <a:pt x="0" y="941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 flipV="true">
            <a:off x="777556" y="3052809"/>
            <a:ext cx="994379" cy="1137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0" id="30"/>
          <p:cNvSpPr/>
          <p:nvPr/>
        </p:nvSpPr>
        <p:spPr>
          <a:xfrm flipH="true">
            <a:off x="2713757" y="3052273"/>
            <a:ext cx="948392" cy="53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 flipV="true">
            <a:off x="542068" y="3299670"/>
            <a:ext cx="0" cy="50710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2" id="32"/>
          <p:cNvGrpSpPr/>
          <p:nvPr/>
        </p:nvGrpSpPr>
        <p:grpSpPr>
          <a:xfrm rot="0">
            <a:off x="773620" y="3421016"/>
            <a:ext cx="771525" cy="771525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130449" y="0"/>
                  </a:moveTo>
                  <a:lnTo>
                    <a:pt x="682351" y="0"/>
                  </a:lnTo>
                  <a:cubicBezTo>
                    <a:pt x="754396" y="0"/>
                    <a:pt x="812800" y="58404"/>
                    <a:pt x="812800" y="130449"/>
                  </a:cubicBezTo>
                  <a:lnTo>
                    <a:pt x="812800" y="682351"/>
                  </a:lnTo>
                  <a:cubicBezTo>
                    <a:pt x="812800" y="754396"/>
                    <a:pt x="754396" y="812800"/>
                    <a:pt x="682351" y="812800"/>
                  </a:cubicBezTo>
                  <a:lnTo>
                    <a:pt x="130449" y="812800"/>
                  </a:lnTo>
                  <a:cubicBezTo>
                    <a:pt x="58404" y="812800"/>
                    <a:pt x="0" y="754396"/>
                    <a:pt x="0" y="682351"/>
                  </a:cubicBezTo>
                  <a:lnTo>
                    <a:pt x="0" y="130449"/>
                  </a:lnTo>
                  <a:cubicBezTo>
                    <a:pt x="0" y="58404"/>
                    <a:pt x="58404" y="0"/>
                    <a:pt x="13044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E4CBCB">
                    <a:alpha val="100000"/>
                  </a:srgbClr>
                </a:gs>
                <a:gs pos="100000">
                  <a:srgbClr val="2C2C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0"/>
              <a:ext cx="812800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63056" y="2116052"/>
            <a:ext cx="1937685" cy="23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THE ALPFA CONNECTION FLOW</a:t>
            </a:r>
          </a:p>
        </p:txBody>
      </p:sp>
      <p:sp>
        <p:nvSpPr>
          <p:cNvPr name="AutoShape 36" id="36"/>
          <p:cNvSpPr/>
          <p:nvPr/>
        </p:nvSpPr>
        <p:spPr>
          <a:xfrm>
            <a:off x="1545145" y="3871628"/>
            <a:ext cx="6977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7" id="37"/>
          <p:cNvSpPr/>
          <p:nvPr/>
        </p:nvSpPr>
        <p:spPr>
          <a:xfrm flipV="true">
            <a:off x="2242846" y="3523721"/>
            <a:ext cx="4762" cy="34790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8" id="38"/>
          <p:cNvSpPr/>
          <p:nvPr/>
        </p:nvSpPr>
        <p:spPr>
          <a:xfrm flipV="true">
            <a:off x="542068" y="3806779"/>
            <a:ext cx="23155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1983634" y="2464176"/>
            <a:ext cx="518424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ALPHA CONNECT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359010" y="2648854"/>
            <a:ext cx="366117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JOB SEEKER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628990" y="2613215"/>
            <a:ext cx="432662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JOB SPONSOR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85945" y="2879864"/>
            <a:ext cx="291908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023320" y="2879864"/>
            <a:ext cx="291908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REGISTER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73645" y="3576466"/>
            <a:ext cx="740147" cy="451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797" indent="-46398" lvl="1">
              <a:lnSpc>
                <a:spcPts val="601"/>
              </a:lnSpc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UPDATE PROFILE</a:t>
            </a:r>
          </a:p>
          <a:p>
            <a:pPr algn="ctr" marL="92797" indent="-46398" lvl="1">
              <a:lnSpc>
                <a:spcPts val="601"/>
              </a:lnSpc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UPLOAD RESUME</a:t>
            </a:r>
          </a:p>
          <a:p>
            <a:pPr algn="ctr" marL="92797" indent="-46398" lvl="1">
              <a:lnSpc>
                <a:spcPts val="601"/>
              </a:lnSpc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 MATCHING JOBS</a:t>
            </a:r>
          </a:p>
          <a:p>
            <a:pPr algn="ctr" marL="92797" indent="-46398" lvl="1">
              <a:lnSpc>
                <a:spcPts val="601"/>
              </a:lnSpc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CONNECT VIA EMAIL </a:t>
            </a:r>
          </a:p>
          <a:p>
            <a:pPr algn="ctr" marL="92797" indent="-46398" lvl="1">
              <a:lnSpc>
                <a:spcPts val="601"/>
              </a:lnSpc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 JOB PREFERENCES</a:t>
            </a:r>
          </a:p>
          <a:p>
            <a:pPr algn="ctr" marL="92797" indent="-46398" lvl="1">
              <a:lnSpc>
                <a:spcPts val="601"/>
              </a:lnSpc>
              <a:spcBef>
                <a:spcPct val="0"/>
              </a:spcBef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 EVENTS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942585" y="3956287"/>
            <a:ext cx="600521" cy="71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4"/>
              </a:lnSpc>
              <a:spcBef>
                <a:spcPct val="0"/>
              </a:spcBef>
            </a:pPr>
            <a:r>
              <a:rPr lang="en-US" b="true" sz="4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FEATURES OFFERED</a:t>
            </a:r>
          </a:p>
        </p:txBody>
      </p:sp>
      <p:grpSp>
        <p:nvGrpSpPr>
          <p:cNvPr name="Group 46" id="46"/>
          <p:cNvGrpSpPr/>
          <p:nvPr/>
        </p:nvGrpSpPr>
        <p:grpSpPr>
          <a:xfrm rot="0">
            <a:off x="2857465" y="3485866"/>
            <a:ext cx="917101" cy="771525"/>
            <a:chOff x="0" y="0"/>
            <a:chExt cx="966164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966164" cy="812800"/>
            </a:xfrm>
            <a:custGeom>
              <a:avLst/>
              <a:gdLst/>
              <a:ahLst/>
              <a:cxnLst/>
              <a:rect r="r" b="b" t="t" l="l"/>
              <a:pathLst>
                <a:path h="812800" w="966164">
                  <a:moveTo>
                    <a:pt x="109742" y="0"/>
                  </a:moveTo>
                  <a:lnTo>
                    <a:pt x="856422" y="0"/>
                  </a:lnTo>
                  <a:cubicBezTo>
                    <a:pt x="917031" y="0"/>
                    <a:pt x="966164" y="49133"/>
                    <a:pt x="966164" y="109742"/>
                  </a:cubicBezTo>
                  <a:lnTo>
                    <a:pt x="966164" y="703058"/>
                  </a:lnTo>
                  <a:cubicBezTo>
                    <a:pt x="966164" y="763667"/>
                    <a:pt x="917031" y="812800"/>
                    <a:pt x="856422" y="812800"/>
                  </a:cubicBezTo>
                  <a:lnTo>
                    <a:pt x="109742" y="812800"/>
                  </a:lnTo>
                  <a:cubicBezTo>
                    <a:pt x="49133" y="812800"/>
                    <a:pt x="0" y="763667"/>
                    <a:pt x="0" y="703058"/>
                  </a:cubicBezTo>
                  <a:lnTo>
                    <a:pt x="0" y="109742"/>
                  </a:lnTo>
                  <a:cubicBezTo>
                    <a:pt x="0" y="49133"/>
                    <a:pt x="49133" y="0"/>
                    <a:pt x="10974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FFFFFF">
                    <a:alpha val="100000"/>
                  </a:srgbClr>
                </a:gs>
                <a:gs pos="50000">
                  <a:srgbClr val="E4CBCB">
                    <a:alpha val="100000"/>
                  </a:srgbClr>
                </a:gs>
                <a:gs pos="100000">
                  <a:srgbClr val="2C2C96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0"/>
              <a:ext cx="966164" cy="8128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AutoShape 49" id="49"/>
          <p:cNvSpPr/>
          <p:nvPr/>
        </p:nvSpPr>
        <p:spPr>
          <a:xfrm>
            <a:off x="2247608" y="3866866"/>
            <a:ext cx="609856" cy="476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0" id="50"/>
          <p:cNvSpPr/>
          <p:nvPr/>
        </p:nvSpPr>
        <p:spPr>
          <a:xfrm>
            <a:off x="3774566" y="3871628"/>
            <a:ext cx="134444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1" id="51"/>
          <p:cNvSpPr/>
          <p:nvPr/>
        </p:nvSpPr>
        <p:spPr>
          <a:xfrm flipV="true">
            <a:off x="3909010" y="3299134"/>
            <a:ext cx="0" cy="57249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52" id="52"/>
          <p:cNvSpPr txBox="true"/>
          <p:nvPr/>
        </p:nvSpPr>
        <p:spPr>
          <a:xfrm rot="0">
            <a:off x="2828882" y="3674261"/>
            <a:ext cx="912525" cy="3756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92797" indent="-46398" lvl="1">
              <a:lnSpc>
                <a:spcPts val="601"/>
              </a:lnSpc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POST JOBS + EVENTS</a:t>
            </a:r>
          </a:p>
          <a:p>
            <a:pPr algn="ctr" marL="92797" indent="-46398" lvl="1">
              <a:lnSpc>
                <a:spcPts val="601"/>
              </a:lnSpc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AUTO PARSE JOB DESC </a:t>
            </a:r>
          </a:p>
          <a:p>
            <a:pPr algn="ctr" marL="92797" indent="-46398" lvl="1">
              <a:lnSpc>
                <a:spcPts val="601"/>
              </a:lnSpc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FIND MATCHING CANDIDATES</a:t>
            </a:r>
          </a:p>
          <a:p>
            <a:pPr algn="ctr" marL="92797" indent="-46398" lvl="1">
              <a:lnSpc>
                <a:spcPts val="601"/>
              </a:lnSpc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CONNECT VIA EMAIL </a:t>
            </a:r>
          </a:p>
          <a:p>
            <a:pPr algn="ctr" marL="92797" indent="-46398" lvl="1">
              <a:lnSpc>
                <a:spcPts val="601"/>
              </a:lnSpc>
              <a:spcBef>
                <a:spcPct val="0"/>
              </a:spcBef>
              <a:buAutoNum type="arabicPeriod" startAt="1"/>
            </a:pPr>
            <a:r>
              <a:rPr lang="en-US" b="true" sz="42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VIEW EVENTS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012709" y="1490591"/>
            <a:ext cx="1269884" cy="1091306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92874" y="4378602"/>
            <a:ext cx="1269884" cy="1091306"/>
            <a:chOff x="0" y="0"/>
            <a:chExt cx="812800" cy="6985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394990" y="4352432"/>
            <a:ext cx="1269884" cy="1091306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4314448" y="1518471"/>
            <a:ext cx="1269884" cy="1091306"/>
            <a:chOff x="0" y="0"/>
            <a:chExt cx="812800" cy="6985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92874" y="978011"/>
            <a:ext cx="1269884" cy="1091306"/>
            <a:chOff x="0" y="0"/>
            <a:chExt cx="812800" cy="6985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-1012709" y="3806779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315682" y="3806779"/>
            <a:ext cx="1269884" cy="1091306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394990" y="978011"/>
            <a:ext cx="1269884" cy="1091306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88714" y="2925269"/>
            <a:ext cx="418895" cy="418895"/>
          </a:xfrm>
          <a:custGeom>
            <a:avLst/>
            <a:gdLst/>
            <a:ahLst/>
            <a:cxnLst/>
            <a:rect r="r" b="b" t="t" l="l"/>
            <a:pathLst>
              <a:path h="418895" w="418895">
                <a:moveTo>
                  <a:pt x="0" y="0"/>
                </a:moveTo>
                <a:lnTo>
                  <a:pt x="418895" y="0"/>
                </a:lnTo>
                <a:lnTo>
                  <a:pt x="418895" y="418894"/>
                </a:lnTo>
                <a:lnTo>
                  <a:pt x="0" y="4188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378588" y="2069317"/>
            <a:ext cx="523342" cy="523342"/>
          </a:xfrm>
          <a:custGeom>
            <a:avLst/>
            <a:gdLst/>
            <a:ahLst/>
            <a:cxnLst/>
            <a:rect r="r" b="b" t="t" l="l"/>
            <a:pathLst>
              <a:path h="523342" w="523342">
                <a:moveTo>
                  <a:pt x="0" y="0"/>
                </a:moveTo>
                <a:lnTo>
                  <a:pt x="523342" y="0"/>
                </a:lnTo>
                <a:lnTo>
                  <a:pt x="523342" y="523342"/>
                </a:lnTo>
                <a:lnTo>
                  <a:pt x="0" y="523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510339" y="2998685"/>
            <a:ext cx="722596" cy="260830"/>
          </a:xfrm>
          <a:custGeom>
            <a:avLst/>
            <a:gdLst/>
            <a:ahLst/>
            <a:cxnLst/>
            <a:rect r="r" b="b" t="t" l="l"/>
            <a:pathLst>
              <a:path h="260830" w="722596">
                <a:moveTo>
                  <a:pt x="0" y="0"/>
                </a:moveTo>
                <a:lnTo>
                  <a:pt x="722595" y="0"/>
                </a:lnTo>
                <a:lnTo>
                  <a:pt x="722595" y="260829"/>
                </a:lnTo>
                <a:lnTo>
                  <a:pt x="0" y="2608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470987" y="2914036"/>
            <a:ext cx="430128" cy="430128"/>
          </a:xfrm>
          <a:custGeom>
            <a:avLst/>
            <a:gdLst/>
            <a:ahLst/>
            <a:cxnLst/>
            <a:rect r="r" b="b" t="t" l="l"/>
            <a:pathLst>
              <a:path h="430128" w="430128">
                <a:moveTo>
                  <a:pt x="0" y="0"/>
                </a:moveTo>
                <a:lnTo>
                  <a:pt x="430128" y="0"/>
                </a:lnTo>
                <a:lnTo>
                  <a:pt x="430128" y="430127"/>
                </a:lnTo>
                <a:lnTo>
                  <a:pt x="0" y="4301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3949862" y="3883181"/>
            <a:ext cx="352711" cy="363605"/>
          </a:xfrm>
          <a:custGeom>
            <a:avLst/>
            <a:gdLst/>
            <a:ahLst/>
            <a:cxnLst/>
            <a:rect r="r" b="b" t="t" l="l"/>
            <a:pathLst>
              <a:path h="363605" w="352711">
                <a:moveTo>
                  <a:pt x="0" y="0"/>
                </a:moveTo>
                <a:lnTo>
                  <a:pt x="352711" y="0"/>
                </a:lnTo>
                <a:lnTo>
                  <a:pt x="352711" y="363605"/>
                </a:lnTo>
                <a:lnTo>
                  <a:pt x="0" y="3636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447" b="-1247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3391032" y="3911671"/>
            <a:ext cx="545721" cy="306626"/>
          </a:xfrm>
          <a:custGeom>
            <a:avLst/>
            <a:gdLst/>
            <a:ahLst/>
            <a:cxnLst/>
            <a:rect r="r" b="b" t="t" l="l"/>
            <a:pathLst>
              <a:path h="306626" w="545721">
                <a:moveTo>
                  <a:pt x="0" y="0"/>
                </a:moveTo>
                <a:lnTo>
                  <a:pt x="545721" y="0"/>
                </a:lnTo>
                <a:lnTo>
                  <a:pt x="545721" y="306626"/>
                </a:lnTo>
                <a:lnTo>
                  <a:pt x="0" y="3066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 flipV="true">
            <a:off x="844271" y="3125664"/>
            <a:ext cx="665479" cy="428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3" id="33"/>
          <p:cNvSpPr/>
          <p:nvPr/>
        </p:nvSpPr>
        <p:spPr>
          <a:xfrm flipV="true">
            <a:off x="2235864" y="2330988"/>
            <a:ext cx="1142724" cy="71242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4" id="34"/>
          <p:cNvSpPr/>
          <p:nvPr/>
        </p:nvSpPr>
        <p:spPr>
          <a:xfrm>
            <a:off x="2232934" y="3129100"/>
            <a:ext cx="1238053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5" id="35"/>
          <p:cNvSpPr/>
          <p:nvPr/>
        </p:nvSpPr>
        <p:spPr>
          <a:xfrm>
            <a:off x="2234750" y="3204220"/>
            <a:ext cx="1156282" cy="86076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6" id="36"/>
          <p:cNvSpPr txBox="true"/>
          <p:nvPr/>
        </p:nvSpPr>
        <p:spPr>
          <a:xfrm rot="0">
            <a:off x="293622" y="2152650"/>
            <a:ext cx="883388" cy="151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4"/>
              </a:lnSpc>
              <a:spcBef>
                <a:spcPct val="0"/>
              </a:spcBef>
            </a:pPr>
            <a:r>
              <a:rPr lang="en-US" b="true" sz="874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ARCHITECTURE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490" y="2438250"/>
            <a:ext cx="170517" cy="171199"/>
          </a:xfrm>
          <a:custGeom>
            <a:avLst/>
            <a:gdLst/>
            <a:ahLst/>
            <a:cxnLst/>
            <a:rect r="r" b="b" t="t" l="l"/>
            <a:pathLst>
              <a:path h="171199" w="170517">
                <a:moveTo>
                  <a:pt x="0" y="0"/>
                </a:moveTo>
                <a:lnTo>
                  <a:pt x="170517" y="0"/>
                </a:lnTo>
                <a:lnTo>
                  <a:pt x="170517" y="171199"/>
                </a:lnTo>
                <a:lnTo>
                  <a:pt x="0" y="17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3056" y="3077564"/>
            <a:ext cx="170517" cy="171199"/>
          </a:xfrm>
          <a:custGeom>
            <a:avLst/>
            <a:gdLst/>
            <a:ahLst/>
            <a:cxnLst/>
            <a:rect r="r" b="b" t="t" l="l"/>
            <a:pathLst>
              <a:path h="171199" w="170517">
                <a:moveTo>
                  <a:pt x="0" y="0"/>
                </a:moveTo>
                <a:lnTo>
                  <a:pt x="170517" y="0"/>
                </a:lnTo>
                <a:lnTo>
                  <a:pt x="170517" y="171199"/>
                </a:lnTo>
                <a:lnTo>
                  <a:pt x="0" y="17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3056" y="2116052"/>
            <a:ext cx="1937685" cy="2364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ALPFA CONNECT FEATURES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1283" y="2471299"/>
            <a:ext cx="1750346" cy="10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"/>
              </a:lnSpc>
            </a:pPr>
            <a:r>
              <a:rPr lang="en-US" b="true" sz="691" spc="-13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EMAIL NOTIFICATIONS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51283" y="3105890"/>
            <a:ext cx="1750346" cy="10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"/>
              </a:lnSpc>
            </a:pPr>
            <a:r>
              <a:rPr lang="en-US" b="true" sz="691" spc="-13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JOBS DASHBOAD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3363866" y="1729759"/>
            <a:ext cx="1598788" cy="1373958"/>
            <a:chOff x="0" y="0"/>
            <a:chExt cx="812800" cy="698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555482" y="2808612"/>
            <a:ext cx="1526217" cy="1311592"/>
            <a:chOff x="0" y="0"/>
            <a:chExt cx="812800" cy="6985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blipFill>
              <a:blip r:embed="rId4"/>
              <a:stretch>
                <a:fillRect l="0" t="-8181" r="0" b="-8181"/>
              </a:stretch>
            </a:blipFill>
            <a:ln w="3810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451283" y="2885182"/>
            <a:ext cx="1750346" cy="10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"/>
              </a:lnSpc>
            </a:pPr>
            <a:r>
              <a:rPr lang="en-US" b="true" sz="691" spc="-13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JOB ADMIN PROFILE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0">
            <a:off x="241490" y="2626748"/>
            <a:ext cx="170517" cy="171199"/>
          </a:xfrm>
          <a:custGeom>
            <a:avLst/>
            <a:gdLst/>
            <a:ahLst/>
            <a:cxnLst/>
            <a:rect r="r" b="b" t="t" l="l"/>
            <a:pathLst>
              <a:path h="171199" w="170517">
                <a:moveTo>
                  <a:pt x="0" y="0"/>
                </a:moveTo>
                <a:lnTo>
                  <a:pt x="170517" y="0"/>
                </a:lnTo>
                <a:lnTo>
                  <a:pt x="170517" y="171200"/>
                </a:lnTo>
                <a:lnTo>
                  <a:pt x="0" y="17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451283" y="2662625"/>
            <a:ext cx="1750346" cy="10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"/>
              </a:lnSpc>
            </a:pPr>
            <a:r>
              <a:rPr lang="en-US" b="true" sz="691" spc="-13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 PROFILE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251015" y="2851596"/>
            <a:ext cx="170517" cy="171199"/>
          </a:xfrm>
          <a:custGeom>
            <a:avLst/>
            <a:gdLst/>
            <a:ahLst/>
            <a:cxnLst/>
            <a:rect r="r" b="b" t="t" l="l"/>
            <a:pathLst>
              <a:path h="171199" w="170517">
                <a:moveTo>
                  <a:pt x="0" y="0"/>
                </a:moveTo>
                <a:lnTo>
                  <a:pt x="170517" y="0"/>
                </a:lnTo>
                <a:lnTo>
                  <a:pt x="170517" y="171199"/>
                </a:lnTo>
                <a:lnTo>
                  <a:pt x="0" y="17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251015" y="3265432"/>
            <a:ext cx="170517" cy="171199"/>
          </a:xfrm>
          <a:custGeom>
            <a:avLst/>
            <a:gdLst/>
            <a:ahLst/>
            <a:cxnLst/>
            <a:rect r="r" b="b" t="t" l="l"/>
            <a:pathLst>
              <a:path h="171199" w="170517">
                <a:moveTo>
                  <a:pt x="0" y="0"/>
                </a:moveTo>
                <a:lnTo>
                  <a:pt x="170517" y="0"/>
                </a:lnTo>
                <a:lnTo>
                  <a:pt x="170517" y="171199"/>
                </a:lnTo>
                <a:lnTo>
                  <a:pt x="0" y="17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451283" y="3490155"/>
            <a:ext cx="1750346" cy="10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"/>
              </a:lnSpc>
            </a:pPr>
            <a:r>
              <a:rPr lang="en-US" b="true" sz="691" spc="-13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STUDENT RECOMMENDATION ENGINE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251015" y="3453300"/>
            <a:ext cx="170517" cy="171199"/>
          </a:xfrm>
          <a:custGeom>
            <a:avLst/>
            <a:gdLst/>
            <a:ahLst/>
            <a:cxnLst/>
            <a:rect r="r" b="b" t="t" l="l"/>
            <a:pathLst>
              <a:path h="171199" w="170517">
                <a:moveTo>
                  <a:pt x="0" y="0"/>
                </a:moveTo>
                <a:lnTo>
                  <a:pt x="170517" y="0"/>
                </a:lnTo>
                <a:lnTo>
                  <a:pt x="170517" y="171199"/>
                </a:lnTo>
                <a:lnTo>
                  <a:pt x="0" y="17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451283" y="3299018"/>
            <a:ext cx="1750346" cy="10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"/>
              </a:lnSpc>
            </a:pPr>
            <a:r>
              <a:rPr lang="en-US" b="true" sz="691" spc="-13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JOB RECOMMENDATION ENGINE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451283" y="3693311"/>
            <a:ext cx="1750346" cy="10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"/>
              </a:lnSpc>
            </a:pPr>
            <a:r>
              <a:rPr lang="en-US" b="true" sz="691" spc="-13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RESUME AUTO PARSER</a:t>
            </a:r>
          </a:p>
        </p:txBody>
      </p:sp>
      <p:sp>
        <p:nvSpPr>
          <p:cNvPr name="Freeform 45" id="45"/>
          <p:cNvSpPr/>
          <p:nvPr/>
        </p:nvSpPr>
        <p:spPr>
          <a:xfrm flipH="false" flipV="false" rot="0">
            <a:off x="263056" y="3647828"/>
            <a:ext cx="170517" cy="171199"/>
          </a:xfrm>
          <a:custGeom>
            <a:avLst/>
            <a:gdLst/>
            <a:ahLst/>
            <a:cxnLst/>
            <a:rect r="r" b="b" t="t" l="l"/>
            <a:pathLst>
              <a:path h="171199" w="170517">
                <a:moveTo>
                  <a:pt x="0" y="0"/>
                </a:moveTo>
                <a:lnTo>
                  <a:pt x="170517" y="0"/>
                </a:lnTo>
                <a:lnTo>
                  <a:pt x="170517" y="171200"/>
                </a:lnTo>
                <a:lnTo>
                  <a:pt x="0" y="17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false" flipV="false" rot="0">
            <a:off x="263056" y="3879700"/>
            <a:ext cx="170517" cy="171199"/>
          </a:xfrm>
          <a:custGeom>
            <a:avLst/>
            <a:gdLst/>
            <a:ahLst/>
            <a:cxnLst/>
            <a:rect r="r" b="b" t="t" l="l"/>
            <a:pathLst>
              <a:path h="171199" w="170517">
                <a:moveTo>
                  <a:pt x="0" y="0"/>
                </a:moveTo>
                <a:lnTo>
                  <a:pt x="170517" y="0"/>
                </a:lnTo>
                <a:lnTo>
                  <a:pt x="170517" y="171199"/>
                </a:lnTo>
                <a:lnTo>
                  <a:pt x="0" y="17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7" id="47"/>
          <p:cNvSpPr txBox="true"/>
          <p:nvPr/>
        </p:nvSpPr>
        <p:spPr>
          <a:xfrm rot="0">
            <a:off x="451283" y="3916400"/>
            <a:ext cx="1750346" cy="10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"/>
              </a:lnSpc>
            </a:pPr>
            <a:r>
              <a:rPr lang="en-US" b="true" sz="691" spc="-13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JOB DESCRIPTION AUTO PARSER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280766" y="4110431"/>
            <a:ext cx="170517" cy="171199"/>
          </a:xfrm>
          <a:custGeom>
            <a:avLst/>
            <a:gdLst/>
            <a:ahLst/>
            <a:cxnLst/>
            <a:rect r="r" b="b" t="t" l="l"/>
            <a:pathLst>
              <a:path h="171199" w="170517">
                <a:moveTo>
                  <a:pt x="0" y="0"/>
                </a:moveTo>
                <a:lnTo>
                  <a:pt x="170517" y="0"/>
                </a:lnTo>
                <a:lnTo>
                  <a:pt x="170517" y="171199"/>
                </a:lnTo>
                <a:lnTo>
                  <a:pt x="0" y="1711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459299" y="4137108"/>
            <a:ext cx="1750346" cy="1040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0"/>
              </a:lnSpc>
            </a:pPr>
            <a:r>
              <a:rPr lang="en-US" b="true" sz="691" spc="-13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EVENTS DASHBOAD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168330" y="1914525"/>
            <a:ext cx="1157641" cy="994848"/>
            <a:chOff x="0" y="0"/>
            <a:chExt cx="812800" cy="6985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23905" y="1914525"/>
            <a:ext cx="3075337" cy="71565"/>
            <a:chOff x="0" y="0"/>
            <a:chExt cx="3239861" cy="7539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239861" cy="75394"/>
            </a:xfrm>
            <a:custGeom>
              <a:avLst/>
              <a:gdLst/>
              <a:ahLst/>
              <a:cxnLst/>
              <a:rect r="r" b="b" t="t" l="l"/>
              <a:pathLst>
                <a:path h="75394" w="3239861">
                  <a:moveTo>
                    <a:pt x="0" y="0"/>
                  </a:moveTo>
                  <a:lnTo>
                    <a:pt x="3239861" y="0"/>
                  </a:lnTo>
                  <a:lnTo>
                    <a:pt x="3239861" y="75394"/>
                  </a:lnTo>
                  <a:lnTo>
                    <a:pt x="0" y="75394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0"/>
              <a:ext cx="3239861" cy="75394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526577" y="1899279"/>
            <a:ext cx="1598788" cy="1373958"/>
            <a:chOff x="0" y="0"/>
            <a:chExt cx="812800" cy="6985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1006828" y="1398662"/>
            <a:ext cx="1269884" cy="1269884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-1079341" y="3258491"/>
            <a:ext cx="1269884" cy="1269884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6002" y="972818"/>
            <a:ext cx="1269884" cy="1091306"/>
            <a:chOff x="0" y="0"/>
            <a:chExt cx="812800" cy="6985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601587" y="4068140"/>
            <a:ext cx="1510897" cy="1298427"/>
            <a:chOff x="0" y="0"/>
            <a:chExt cx="812800" cy="6985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3131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3413872" y="3087581"/>
            <a:ext cx="1820682" cy="1564649"/>
            <a:chOff x="0" y="0"/>
            <a:chExt cx="812800" cy="6985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698500"/>
            </a:xfrm>
            <a:custGeom>
              <a:avLst/>
              <a:gdLst/>
              <a:ahLst/>
              <a:cxnLst/>
              <a:rect r="r" b="b" t="t" l="l"/>
              <a:pathLst>
                <a:path h="698500" w="8128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14300" y="0"/>
              <a:ext cx="584200" cy="698500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-246060" y="4414828"/>
            <a:ext cx="3161064" cy="71447"/>
            <a:chOff x="0" y="0"/>
            <a:chExt cx="3330174" cy="7526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330175" cy="75269"/>
            </a:xfrm>
            <a:custGeom>
              <a:avLst/>
              <a:gdLst/>
              <a:ahLst/>
              <a:cxnLst/>
              <a:rect r="r" b="b" t="t" l="l"/>
              <a:pathLst>
                <a:path h="75269" w="3330175">
                  <a:moveTo>
                    <a:pt x="0" y="0"/>
                  </a:moveTo>
                  <a:lnTo>
                    <a:pt x="3330175" y="0"/>
                  </a:lnTo>
                  <a:lnTo>
                    <a:pt x="3330175" y="75269"/>
                  </a:lnTo>
                  <a:lnTo>
                    <a:pt x="0" y="75269"/>
                  </a:lnTo>
                  <a:close/>
                </a:path>
              </a:pathLst>
            </a:custGeom>
            <a:solidFill>
              <a:srgbClr val="004AAD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0"/>
              <a:ext cx="3330174" cy="75269"/>
            </a:xfrm>
            <a:prstGeom prst="rect">
              <a:avLst/>
            </a:prstGeom>
          </p:spPr>
          <p:txBody>
            <a:bodyPr anchor="ctr" rtlCol="false" tIns="12700" lIns="12700" bIns="12700" rIns="12700"/>
            <a:lstStyle/>
            <a:p>
              <a:pPr algn="ctr">
                <a:lnSpc>
                  <a:spcPts val="664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12133" y="2927536"/>
            <a:ext cx="3267412" cy="565804"/>
          </a:xfrm>
          <a:custGeom>
            <a:avLst/>
            <a:gdLst/>
            <a:ahLst/>
            <a:cxnLst/>
            <a:rect r="r" b="b" t="t" l="l"/>
            <a:pathLst>
              <a:path h="565804" w="3267412">
                <a:moveTo>
                  <a:pt x="0" y="0"/>
                </a:moveTo>
                <a:lnTo>
                  <a:pt x="3267413" y="0"/>
                </a:lnTo>
                <a:lnTo>
                  <a:pt x="3267413" y="565804"/>
                </a:lnTo>
                <a:lnTo>
                  <a:pt x="0" y="5658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2587" r="0" b="-2389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263056" y="2116052"/>
            <a:ext cx="1937685" cy="236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16"/>
              </a:lnSpc>
            </a:pPr>
            <a:r>
              <a:rPr lang="en-US" sz="1369">
                <a:solidFill>
                  <a:srgbClr val="004AAD"/>
                </a:solidFill>
                <a:latin typeface="Anton"/>
                <a:ea typeface="Anton"/>
                <a:cs typeface="Anton"/>
                <a:sym typeface="Anton"/>
              </a:rPr>
              <a:t>EMAIL SYSTEM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DAGkkbeJcK4</dc:identifier>
  <dcterms:modified xsi:type="dcterms:W3CDTF">2011-08-01T06:04:30Z</dcterms:modified>
  <cp:revision>1</cp:revision>
</cp:coreProperties>
</file>